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7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E112E-1F0C-4956-A7D3-21FB3870787C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295399"/>
          </a:xfrm>
        </p:spPr>
        <p:txBody>
          <a:bodyPr/>
          <a:lstStyle/>
          <a:p>
            <a:r>
              <a:rPr lang="en-US" dirty="0" smtClean="0"/>
              <a:t>Mealtime Customs </a:t>
            </a:r>
            <a:r>
              <a:rPr lang="en-US" smtClean="0"/>
              <a:t>or Patterns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715000"/>
            <a:ext cx="64008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Breakfast between 7:00 and 8:00 </a:t>
            </a:r>
            <a:endParaRPr lang="en-US" dirty="0"/>
          </a:p>
        </p:txBody>
      </p:sp>
      <p:pic>
        <p:nvPicPr>
          <p:cNvPr id="4" name="Picture 3" descr="kas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63545">
            <a:off x="503631" y="1694397"/>
            <a:ext cx="3886200" cy="3220508"/>
          </a:xfrm>
          <a:prstGeom prst="rect">
            <a:avLst/>
          </a:prstGeom>
        </p:spPr>
      </p:pic>
      <p:pic>
        <p:nvPicPr>
          <p:cNvPr id="5" name="Picture 4" descr="ce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362200"/>
            <a:ext cx="3532188" cy="2260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Mealtime Customs or Patterns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 or Patterns</dc:title>
  <dc:creator>teacher</dc:creator>
  <cp:lastModifiedBy>Cindy Vasil</cp:lastModifiedBy>
  <cp:revision>2</cp:revision>
  <dcterms:created xsi:type="dcterms:W3CDTF">2013-01-30T19:51:08Z</dcterms:created>
  <dcterms:modified xsi:type="dcterms:W3CDTF">2013-04-29T22:56:24Z</dcterms:modified>
</cp:coreProperties>
</file>